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736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734EB-B802-45A2-8FEC-9BF348CCA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58101-549B-4B31-B40C-7633924AC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8F717-4575-4AC2-B2AD-ECC48283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6F180-202F-42AA-BE36-9B56E1DB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A480E5-964C-4F90-B834-6C20BB512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7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87404-A88C-433B-96F9-A69AE6EF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131D93-DC3B-4C9E-BDE4-688E8B5B8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F72E61-E92D-4C29-B9E7-B17BF09F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10BFF-1E79-4607-839E-32D0C22F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8D754-10F9-4DC2-B2B8-95547C94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8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09DEA8-A4AE-46B7-9BEC-442112CA7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629F52-C59F-4856-BD2D-35619E78B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8D3DD-73CC-41FC-A079-952965786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68BC1-0243-4E02-9070-A8E2784E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1DF69-4BB0-4EE1-BECD-A604085B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6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87283-8C64-423D-9B5B-C65E0DC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BAC1C4-0EF5-4889-A611-92C1E877F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102C3C-AF4A-4755-83A7-8EB92C4FA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8AFD9A-8AB5-447F-8EC2-3D3EC25C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324BD-29BE-465D-B25C-8B0C9982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0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AEE19-718E-4B52-AF1D-DBF06A22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7CD06-CA0D-4374-B06E-0A2C736F4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B951B-B5C8-46FA-A729-4FB0E43D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E42D6-4BFF-45B5-8FEB-EE66BB23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D89DE6-210E-4391-8191-0E87144A6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8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25A7B-BDC2-4EFE-8D5D-464213D8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FE4D3D-C959-4E27-B6BB-AE9FA2E03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589109-7F43-4E2E-BA9B-3BE0973A1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E8B9EA-A2CB-45C0-B7B4-89657A9D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9BEBF8-C760-4CA5-8373-83A1008D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CD52EE-D683-4B1E-ACA4-06525D5B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5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77ECF-A636-4678-A720-C649816E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A34660-F9E1-4F72-859D-FCE944D63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3541B0-4078-4A87-A537-13008C8D9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ADA58D-01D6-404A-AF89-B2B482FFB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E1F902-8FD5-4F9A-97DE-6015F6CD4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468635-1CC6-48AA-AA35-B1F0800E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DB7E0B-7A84-4D22-B883-5E841816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26FADB-9765-479A-B7D1-570C940C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8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C4313-8FFE-4C16-9EFB-02EE7A63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ABB1F7-8612-4031-AC73-7922AF2C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081E61-4DDB-4570-AE9B-398D1667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88D0D-F817-4167-BBCB-35499FB5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0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BBBB6F-FAE6-47CD-B93A-DF07D370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8CE09E-F19E-4674-9D8A-754018AA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F0F240-74D3-4CBE-B404-D440CB877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98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D8841-DA48-4411-8BFF-E81D1CA6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8E0AEF-A48F-4691-BAA9-CDAD4E252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35D2E0-0DEC-49B7-BE76-E48EFF66B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03807D-CA2D-40F2-9F00-8EAAD4779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029A1-10FE-4D48-9566-BED23566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55AE41-3301-4E6D-B55A-1D98C5C5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83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59962-AD81-459B-8F3B-98F71B57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F6C1EF-D34D-45B6-8D44-A9D58C2ED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46BC86-1FEF-4E07-BA87-BE2D81D18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98A152-7254-4F29-B554-429DEE75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0B86E8-E37B-4CA4-B819-245F8E1C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4174FF-C94F-4F1E-A198-AFA18C0E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0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0F3F5B-4F56-4B4D-82A8-EDAA3B1B7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B34DE-DFD5-4DEA-A2EA-D0A5E4341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9928D-2CF1-46D0-8903-5D1BB3868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5C87D-B1F8-4970-A766-7182DC2CF599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A21D9-D8A1-4000-9A8A-432AD8980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3D5F5-DD26-4D1D-906C-17C56DCC2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6FD50-5091-4662-A49D-2D68B16D9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4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B66A8-26D3-488E-99B9-04E7AE42938C}"/>
              </a:ext>
            </a:extLst>
          </p:cNvPr>
          <p:cNvSpPr txBox="1"/>
          <p:nvPr/>
        </p:nvSpPr>
        <p:spPr>
          <a:xfrm>
            <a:off x="3995208" y="3136612"/>
            <a:ext cx="4201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/>
              <a:t>박경준</a:t>
            </a:r>
            <a:r>
              <a:rPr lang="en-US" altLang="ko-KR" sz="3200" b="1" spc="-300" dirty="0"/>
              <a:t>! </a:t>
            </a:r>
            <a:r>
              <a:rPr lang="ko-KR" altLang="en-US" sz="3200" b="1" spc="-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너 뭐 </a:t>
            </a:r>
            <a:r>
              <a:rPr lang="ko-KR" altLang="en-US" sz="3200" b="1" spc="-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했었는데</a:t>
            </a:r>
            <a:r>
              <a:rPr lang="en-US" altLang="ko-KR" sz="3200" b="1" spc="-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 </a:t>
            </a:r>
            <a:endParaRPr lang="ko-KR" altLang="en-US" sz="3200" b="1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31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6B310-FBDB-47DD-8767-479959869179}"/>
              </a:ext>
            </a:extLst>
          </p:cNvPr>
          <p:cNvSpPr txBox="1"/>
          <p:nvPr/>
        </p:nvSpPr>
        <p:spPr>
          <a:xfrm>
            <a:off x="5849778" y="31981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굴림" panose="020B0600000101010101" pitchFamily="50" charset="-127"/>
                <a:ea typeface="굴림" panose="020B0600000101010101" pitchFamily="50" charset="-127"/>
              </a:rPr>
              <a:t>끗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50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9877B1-0E8B-499B-9AD3-0D8730C0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20" y="1403244"/>
            <a:ext cx="9003360" cy="40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E67EBC-2A4B-47B1-8AAD-CB545E27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408752"/>
            <a:ext cx="9271000" cy="40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6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B917388-49E8-413E-8083-B6972FB9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67" y="1193967"/>
            <a:ext cx="9000066" cy="4470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1415D4-808F-4EC1-BFC7-E4692EB9FDAB}"/>
              </a:ext>
            </a:extLst>
          </p:cNvPr>
          <p:cNvSpPr txBox="1"/>
          <p:nvPr/>
        </p:nvSpPr>
        <p:spPr>
          <a:xfrm>
            <a:off x="4567376" y="5709920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300"/>
              <a:t>이런 거 제작 및 사이트 디자인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96096-431A-4F5C-B96B-8CF529EAF212}"/>
              </a:ext>
            </a:extLst>
          </p:cNvPr>
          <p:cNvSpPr txBox="1"/>
          <p:nvPr/>
        </p:nvSpPr>
        <p:spPr>
          <a:xfrm>
            <a:off x="6943988" y="604237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근데 하는 방법은 다 까먹음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…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8A826-76DB-4C83-B5C2-60A458DD552D}"/>
              </a:ext>
            </a:extLst>
          </p:cNvPr>
          <p:cNvSpPr txBox="1"/>
          <p:nvPr/>
        </p:nvSpPr>
        <p:spPr>
          <a:xfrm>
            <a:off x="1183640" y="747970"/>
            <a:ext cx="2738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/>
              <a:t>2023 </a:t>
            </a:r>
            <a:r>
              <a:rPr lang="ko-KR" altLang="en-US" sz="2000" b="1" spc="-300" dirty="0" err="1"/>
              <a:t>메이커스</a:t>
            </a:r>
            <a:r>
              <a:rPr lang="ko-KR" altLang="en-US" sz="2000" b="1" spc="-300" dirty="0"/>
              <a:t> 데이</a:t>
            </a:r>
            <a:r>
              <a:rPr lang="en-US" altLang="ko-KR" sz="2000" b="1" spc="-300" dirty="0"/>
              <a:t>?</a:t>
            </a:r>
            <a:r>
              <a:rPr lang="ko-KR" altLang="en-US" sz="2000" b="1" spc="-300" dirty="0"/>
              <a:t>에서</a:t>
            </a:r>
            <a:r>
              <a:rPr lang="en-US" altLang="ko-KR" sz="2000" b="1" spc="-300" dirty="0"/>
              <a:t>…</a:t>
            </a:r>
            <a:endParaRPr lang="ko-KR" altLang="en-US" sz="2000" b="1" spc="-300" dirty="0"/>
          </a:p>
        </p:txBody>
      </p:sp>
    </p:spTree>
    <p:extLst>
      <p:ext uri="{BB962C8B-B14F-4D97-AF65-F5344CB8AC3E}">
        <p14:creationId xmlns:p14="http://schemas.microsoft.com/office/powerpoint/2010/main" val="382644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945A74-57EF-4FAB-9259-549B0F22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12" y="1439492"/>
            <a:ext cx="7028575" cy="39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5C5C20-59DB-43D9-8CF1-2637264C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66" y="1038708"/>
            <a:ext cx="8510667" cy="47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4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63E7B35-CB35-427C-971A-6559FE18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77" y="2006600"/>
            <a:ext cx="7748023" cy="4851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6F2F86-87DB-4062-A54D-7FC95A1F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84360" cy="5019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E112D3-5C75-4AF1-AE51-289F865B34A5}"/>
              </a:ext>
            </a:extLst>
          </p:cNvPr>
          <p:cNvSpPr txBox="1"/>
          <p:nvPr/>
        </p:nvSpPr>
        <p:spPr>
          <a:xfrm>
            <a:off x="8260080" y="838200"/>
            <a:ext cx="322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/>
              <a:t>이런 거 </a:t>
            </a:r>
            <a:r>
              <a:rPr lang="ko-KR" altLang="en-US" sz="2000" b="1" spc="-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 디자인은 아니고</a:t>
            </a:r>
            <a:endParaRPr lang="en-US" altLang="ko-KR" sz="2000" b="1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2000" b="1" spc="-300" dirty="0"/>
              <a:t>데이터베이스 노가다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11F39-EF69-4A6B-A887-82C630CF88DC}"/>
              </a:ext>
            </a:extLst>
          </p:cNvPr>
          <p:cNvSpPr txBox="1"/>
          <p:nvPr/>
        </p:nvSpPr>
        <p:spPr>
          <a:xfrm>
            <a:off x="1244600" y="5569188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300" dirty="0"/>
              <a:t>2024 1</a:t>
            </a:r>
            <a:r>
              <a:rPr lang="ko-KR" altLang="en-US" b="1" spc="-300" dirty="0" err="1"/>
              <a:t>회차</a:t>
            </a:r>
            <a:r>
              <a:rPr lang="ko-KR" altLang="en-US" b="1" spc="-300" dirty="0"/>
              <a:t> </a:t>
            </a:r>
            <a:r>
              <a:rPr lang="ko-KR" altLang="en-US" b="1" spc="-300" dirty="0" err="1"/>
              <a:t>스마톤에서</a:t>
            </a:r>
            <a:r>
              <a:rPr lang="en-US" altLang="ko-KR" b="1" spc="-300" dirty="0"/>
              <a:t>…</a:t>
            </a:r>
            <a:endParaRPr lang="ko-KR" altLang="en-US" b="1" spc="-300" dirty="0"/>
          </a:p>
        </p:txBody>
      </p:sp>
    </p:spTree>
    <p:extLst>
      <p:ext uri="{BB962C8B-B14F-4D97-AF65-F5344CB8AC3E}">
        <p14:creationId xmlns:p14="http://schemas.microsoft.com/office/powerpoint/2010/main" val="20052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6B310-FBDB-47DD-8767-479959869179}"/>
              </a:ext>
            </a:extLst>
          </p:cNvPr>
          <p:cNvSpPr txBox="1"/>
          <p:nvPr/>
        </p:nvSpPr>
        <p:spPr>
          <a:xfrm>
            <a:off x="1917612" y="2644170"/>
            <a:ext cx="83567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특징</a:t>
            </a:r>
            <a:endParaRPr lang="en-US" altLang="ko-KR" sz="2400" b="1" dirty="0"/>
          </a:p>
          <a:p>
            <a:r>
              <a:rPr lang="en-US" altLang="ko-KR" sz="2400" b="1" dirty="0"/>
              <a:t>1. </a:t>
            </a:r>
            <a:r>
              <a:rPr lang="ko-KR" altLang="en-US" sz="2400" b="1" dirty="0"/>
              <a:t>현재 밤낮 바뀐 상태라 </a:t>
            </a:r>
            <a:r>
              <a:rPr lang="ko-KR" altLang="en-US" sz="2400" b="1" dirty="0" err="1"/>
              <a:t>스마톤에서</a:t>
            </a:r>
            <a:r>
              <a:rPr lang="ko-KR" altLang="en-US" sz="2400" b="1" dirty="0"/>
              <a:t> 강점을 발휘할 수도</a:t>
            </a:r>
            <a:r>
              <a:rPr lang="en-US" altLang="ko-KR" sz="2400" b="1" dirty="0"/>
              <a:t>…</a:t>
            </a:r>
          </a:p>
          <a:p>
            <a:r>
              <a:rPr lang="en-US" altLang="ko-KR" sz="2400" b="1" dirty="0"/>
              <a:t>2. </a:t>
            </a:r>
            <a:r>
              <a:rPr lang="ko-KR" altLang="en-US" sz="2400" b="1" dirty="0" err="1"/>
              <a:t>챗지피티한테</a:t>
            </a:r>
            <a:r>
              <a:rPr lang="ko-KR" altLang="en-US" sz="2400" b="1" dirty="0"/>
              <a:t> 질문을 잘 하는 편인 거 같음</a:t>
            </a:r>
            <a:r>
              <a:rPr lang="en-US" altLang="ko-KR" sz="2400" b="1" dirty="0"/>
              <a:t>…</a:t>
            </a:r>
          </a:p>
          <a:p>
            <a:r>
              <a:rPr lang="en-US" altLang="ko-KR" sz="2400" b="1" dirty="0"/>
              <a:t>3. </a:t>
            </a:r>
            <a:r>
              <a:rPr lang="ko-KR" altLang="en-US" sz="2400" b="1" dirty="0"/>
              <a:t>해야 하는 거는 최대한 해보려고 하는 편</a:t>
            </a:r>
            <a:r>
              <a:rPr lang="en-US" altLang="ko-KR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5401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2ED978-79BB-49B0-8785-CF371C05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40" y="750783"/>
            <a:ext cx="7995920" cy="4002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92EE1C-C549-4C3C-A3B7-2B1ECAF4EE79}"/>
              </a:ext>
            </a:extLst>
          </p:cNvPr>
          <p:cNvSpPr txBox="1"/>
          <p:nvPr/>
        </p:nvSpPr>
        <p:spPr>
          <a:xfrm>
            <a:off x="3995905" y="4973320"/>
            <a:ext cx="4200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/>
              <a:t>근데</a:t>
            </a:r>
            <a:r>
              <a:rPr lang="en-US" altLang="ko-KR" sz="2400" b="1" spc="-300" dirty="0"/>
              <a:t>? </a:t>
            </a:r>
            <a:r>
              <a:rPr lang="ko-KR" altLang="en-US" sz="2400" b="1" spc="-300" dirty="0"/>
              <a:t>이번엔 이런 거 해보고 싶다</a:t>
            </a:r>
            <a:r>
              <a:rPr lang="en-US" altLang="ko-KR" sz="2400" b="1" spc="-300" dirty="0"/>
              <a:t>!</a:t>
            </a:r>
          </a:p>
          <a:p>
            <a:r>
              <a:rPr lang="ko-KR" altLang="en-US" sz="2400" b="1" spc="-300" dirty="0"/>
              <a:t>딥 러닝 주행 시뮬레이터 제작</a:t>
            </a:r>
            <a:r>
              <a:rPr lang="en-US" altLang="ko-KR" sz="2400" b="1" spc="-300" dirty="0"/>
              <a:t>…?</a:t>
            </a:r>
            <a:endParaRPr lang="ko-KR" altLang="en-US" sz="2400" b="1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0F370-06A3-455E-A931-7D28C507964C}"/>
              </a:ext>
            </a:extLst>
          </p:cNvPr>
          <p:cNvSpPr txBox="1"/>
          <p:nvPr/>
        </p:nvSpPr>
        <p:spPr>
          <a:xfrm>
            <a:off x="7269480" y="5804317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하지만 노베이스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저는 무지해요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…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팀장이 될 생각은 거의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없읍니다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…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400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95</Words>
  <Application>Microsoft Office PowerPoint</Application>
  <PresentationFormat>와이드스크린</PresentationFormat>
  <Paragraphs>16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경준</dc:creator>
  <cp:lastModifiedBy>박 경준</cp:lastModifiedBy>
  <cp:revision>6</cp:revision>
  <dcterms:created xsi:type="dcterms:W3CDTF">2025-01-06T20:41:19Z</dcterms:created>
  <dcterms:modified xsi:type="dcterms:W3CDTF">2025-01-06T21:12:35Z</dcterms:modified>
</cp:coreProperties>
</file>